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08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07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08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Батыстан жел соғады, күші 3-8 м/с. Ауа температурасы түнде 12-14, 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09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09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Батыстан жел соғады, күші 7-12 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08 мамырда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kk-KZ" sz="1200" smtClean="0">
                <a:solidFill>
                  <a:schemeClr val="tx1"/>
                </a:solidFill>
                <a:latin typeface="Times New Roman" panose="02020603050405020304" pitchFamily="18" charset="0"/>
                <a:cs typeface="Times New Roman" panose="02020603050405020304" pitchFamily="18" charset="0"/>
              </a:rPr>
              <a:t> 09 </a:t>
            </a:r>
            <a:r>
              <a:rPr lang="kk-KZ" sz="1200" dirty="0" smtClean="0">
                <a:solidFill>
                  <a:schemeClr val="tx1"/>
                </a:solidFill>
                <a:latin typeface="Times New Roman" panose="02020603050405020304" pitchFamily="18" charset="0"/>
                <a:cs typeface="Times New Roman" panose="02020603050405020304" pitchFamily="18" charset="0"/>
              </a:rPr>
              <a:t>мамырда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0,63</a:t>
                      </a:r>
                      <a:endParaRPr lang="kk-KZ" sz="1200" b="0" i="0" u="none" strike="noStrike" dirty="0" smtClean="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53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22705</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5834</cp:revision>
  <cp:lastPrinted>2021-07-01T03:56:27Z</cp:lastPrinted>
  <dcterms:created xsi:type="dcterms:W3CDTF">2018-03-27T06:03:00Z</dcterms:created>
  <dcterms:modified xsi:type="dcterms:W3CDTF">2026-05-07T06:17:42Z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